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T Interphases Bold" charset="1" panose="02000803060000020004"/>
      <p:regular r:id="rId28"/>
    </p:embeddedFont>
    <p:embeddedFont>
      <p:font typeface="TT Interphases" charset="1" panose="02000503020000020004"/>
      <p:regular r:id="rId29"/>
    </p:embeddedFont>
    <p:embeddedFont>
      <p:font typeface="Canva Sans" charset="1" panose="020B05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SHSdtGxw.mp4" Type="http://schemas.openxmlformats.org/officeDocument/2006/relationships/video"/><Relationship Id="rId4" Target="../media/VAGSHSdtGxw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6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68398"/>
            <a:ext cx="18288000" cy="2618602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3" id="3"/>
          <p:cNvSpPr/>
          <p:nvPr/>
        </p:nvSpPr>
        <p:spPr>
          <a:xfrm flipH="false" flipV="false" rot="-7272881">
            <a:off x="9049713" y="6318020"/>
            <a:ext cx="6757721" cy="4300368"/>
          </a:xfrm>
          <a:custGeom>
            <a:avLst/>
            <a:gdLst/>
            <a:ahLst/>
            <a:cxnLst/>
            <a:rect r="r" b="b" t="t" l="l"/>
            <a:pathLst>
              <a:path h="4300368" w="6757721">
                <a:moveTo>
                  <a:pt x="0" y="0"/>
                </a:moveTo>
                <a:lnTo>
                  <a:pt x="6757722" y="0"/>
                </a:lnTo>
                <a:lnTo>
                  <a:pt x="6757722" y="4300368"/>
                </a:lnTo>
                <a:lnTo>
                  <a:pt x="0" y="430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039">
            <a:off x="12646791" y="1737944"/>
            <a:ext cx="6514940" cy="4145871"/>
          </a:xfrm>
          <a:custGeom>
            <a:avLst/>
            <a:gdLst/>
            <a:ahLst/>
            <a:cxnLst/>
            <a:rect r="r" b="b" t="t" l="l"/>
            <a:pathLst>
              <a:path h="4145871" w="6514940">
                <a:moveTo>
                  <a:pt x="0" y="0"/>
                </a:moveTo>
                <a:lnTo>
                  <a:pt x="6514940" y="0"/>
                </a:lnTo>
                <a:lnTo>
                  <a:pt x="6514940" y="4145871"/>
                </a:lnTo>
                <a:lnTo>
                  <a:pt x="0" y="41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24257"/>
            <a:ext cx="11978434" cy="446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9"/>
              </a:lnSpc>
            </a:pPr>
            <a:r>
              <a:rPr lang="en-US" sz="105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Colab: AI-Powered Collaborative Hub</a:t>
            </a:r>
          </a:p>
          <a:p>
            <a:pPr algn="l">
              <a:lnSpc>
                <a:spcPts val="116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078131"/>
            <a:ext cx="7073872" cy="1799135"/>
          </a:xfrm>
          <a:custGeom>
            <a:avLst/>
            <a:gdLst/>
            <a:ahLst/>
            <a:cxnLst/>
            <a:rect r="r" b="b" t="t" l="l"/>
            <a:pathLst>
              <a:path h="1799135" w="7073872">
                <a:moveTo>
                  <a:pt x="0" y="0"/>
                </a:moveTo>
                <a:lnTo>
                  <a:pt x="7073872" y="0"/>
                </a:lnTo>
                <a:lnTo>
                  <a:pt x="7073872" y="1799136"/>
                </a:lnTo>
                <a:lnTo>
                  <a:pt x="0" y="179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241" y="0"/>
            <a:ext cx="16625518" cy="10287000"/>
          </a:xfrm>
          <a:custGeom>
            <a:avLst/>
            <a:gdLst/>
            <a:ahLst/>
            <a:cxnLst/>
            <a:rect r="r" b="b" t="t" l="l"/>
            <a:pathLst>
              <a:path h="10287000" w="16625518">
                <a:moveTo>
                  <a:pt x="0" y="0"/>
                </a:moveTo>
                <a:lnTo>
                  <a:pt x="16625518" y="0"/>
                </a:lnTo>
                <a:lnTo>
                  <a:pt x="16625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" r="0" b="-15015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9634" y="0"/>
            <a:ext cx="14488732" cy="10287000"/>
          </a:xfrm>
          <a:custGeom>
            <a:avLst/>
            <a:gdLst/>
            <a:ahLst/>
            <a:cxnLst/>
            <a:rect r="r" b="b" t="t" l="l"/>
            <a:pathLst>
              <a:path h="10287000" w="14488732">
                <a:moveTo>
                  <a:pt x="0" y="0"/>
                </a:moveTo>
                <a:lnTo>
                  <a:pt x="14488732" y="0"/>
                </a:lnTo>
                <a:lnTo>
                  <a:pt x="14488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22908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62893" y="102870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299" y="0"/>
                </a:lnTo>
                <a:lnTo>
                  <a:pt x="974299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73638" y="3626041"/>
            <a:ext cx="3523234" cy="1500320"/>
            <a:chOff x="0" y="0"/>
            <a:chExt cx="812800" cy="34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Profile Data Collection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73638" y="5745486"/>
            <a:ext cx="3523234" cy="1500320"/>
            <a:chOff x="0" y="0"/>
            <a:chExt cx="812800" cy="346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Data Preprocessing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57078" y="5836276"/>
            <a:ext cx="1318739" cy="1318739"/>
          </a:xfrm>
          <a:custGeom>
            <a:avLst/>
            <a:gdLst/>
            <a:ahLst/>
            <a:cxnLst/>
            <a:rect r="r" b="b" t="t" l="l"/>
            <a:pathLst>
              <a:path h="1318739" w="1318739">
                <a:moveTo>
                  <a:pt x="0" y="0"/>
                </a:moveTo>
                <a:lnTo>
                  <a:pt x="1318739" y="0"/>
                </a:lnTo>
                <a:lnTo>
                  <a:pt x="1318739" y="1318739"/>
                </a:lnTo>
                <a:lnTo>
                  <a:pt x="0" y="131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884900" y="4376201"/>
            <a:ext cx="1863094" cy="895485"/>
            <a:chOff x="0" y="0"/>
            <a:chExt cx="909951" cy="4373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951" cy="437362"/>
            </a:xfrm>
            <a:custGeom>
              <a:avLst/>
              <a:gdLst/>
              <a:ahLst/>
              <a:cxnLst/>
              <a:rect r="r" b="b" t="t" l="l"/>
              <a:pathLst>
                <a:path h="437362" w="909951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Recommendation Engine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81406" y="3850566"/>
            <a:ext cx="1848690" cy="3270788"/>
            <a:chOff x="0" y="0"/>
            <a:chExt cx="486898" cy="8614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898" cy="861442"/>
            </a:xfrm>
            <a:custGeom>
              <a:avLst/>
              <a:gdLst/>
              <a:ahLst/>
              <a:cxnLst/>
              <a:rect r="r" b="b" t="t" l="l"/>
              <a:pathLst>
                <a:path h="861442" w="486898">
                  <a:moveTo>
                    <a:pt x="213577" y="0"/>
                  </a:moveTo>
                  <a:lnTo>
                    <a:pt x="273321" y="0"/>
                  </a:lnTo>
                  <a:cubicBezTo>
                    <a:pt x="391276" y="0"/>
                    <a:pt x="486898" y="95622"/>
                    <a:pt x="486898" y="213577"/>
                  </a:cubicBezTo>
                  <a:lnTo>
                    <a:pt x="486898" y="647865"/>
                  </a:lnTo>
                  <a:cubicBezTo>
                    <a:pt x="486898" y="704509"/>
                    <a:pt x="464396" y="758833"/>
                    <a:pt x="424343" y="798887"/>
                  </a:cubicBezTo>
                  <a:cubicBezTo>
                    <a:pt x="384289" y="838940"/>
                    <a:pt x="329965" y="861442"/>
                    <a:pt x="273321" y="861442"/>
                  </a:cubicBezTo>
                  <a:lnTo>
                    <a:pt x="213577" y="861442"/>
                  </a:lnTo>
                  <a:cubicBezTo>
                    <a:pt x="156933" y="861442"/>
                    <a:pt x="102609" y="838940"/>
                    <a:pt x="62555" y="798887"/>
                  </a:cubicBezTo>
                  <a:cubicBezTo>
                    <a:pt x="22502" y="758833"/>
                    <a:pt x="0" y="704509"/>
                    <a:pt x="0" y="647865"/>
                  </a:cubicBezTo>
                  <a:lnTo>
                    <a:pt x="0" y="213577"/>
                  </a:lnTo>
                  <a:cubicBezTo>
                    <a:pt x="0" y="156933"/>
                    <a:pt x="22502" y="102609"/>
                    <a:pt x="62555" y="62555"/>
                  </a:cubicBezTo>
                  <a:cubicBezTo>
                    <a:pt x="102609" y="22502"/>
                    <a:pt x="156933" y="0"/>
                    <a:pt x="213577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86898" cy="890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People with similar experiences and ambitions</a:t>
              </a:r>
            </a:p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-Bio</a:t>
              </a:r>
            </a:p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-Profile pic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135255" y="5126361"/>
            <a:ext cx="0" cy="6191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5896872" y="6495646"/>
            <a:ext cx="126020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8475817" y="6495646"/>
            <a:ext cx="9055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1230096" y="5485960"/>
            <a:ext cx="904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2134971" y="3850566"/>
            <a:ext cx="4743352" cy="3395240"/>
            <a:chOff x="0" y="0"/>
            <a:chExt cx="1249278" cy="8942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49278" cy="894219"/>
            </a:xfrm>
            <a:custGeom>
              <a:avLst/>
              <a:gdLst/>
              <a:ahLst/>
              <a:cxnLst/>
              <a:rect r="r" b="b" t="t" l="l"/>
              <a:pathLst>
                <a:path h="894219" w="1249278">
                  <a:moveTo>
                    <a:pt x="83240" y="0"/>
                  </a:moveTo>
                  <a:lnTo>
                    <a:pt x="1166038" y="0"/>
                  </a:lnTo>
                  <a:cubicBezTo>
                    <a:pt x="1212010" y="0"/>
                    <a:pt x="1249278" y="37268"/>
                    <a:pt x="1249278" y="83240"/>
                  </a:cubicBezTo>
                  <a:lnTo>
                    <a:pt x="1249278" y="810979"/>
                  </a:lnTo>
                  <a:cubicBezTo>
                    <a:pt x="1249278" y="856951"/>
                    <a:pt x="1212010" y="894219"/>
                    <a:pt x="1166038" y="894219"/>
                  </a:cubicBezTo>
                  <a:lnTo>
                    <a:pt x="83240" y="894219"/>
                  </a:lnTo>
                  <a:cubicBezTo>
                    <a:pt x="37268" y="894219"/>
                    <a:pt x="0" y="856951"/>
                    <a:pt x="0" y="810979"/>
                  </a:cubicBezTo>
                  <a:lnTo>
                    <a:pt x="0" y="83240"/>
                  </a:lnTo>
                  <a:cubicBezTo>
                    <a:pt x="0" y="37268"/>
                    <a:pt x="37268" y="0"/>
                    <a:pt x="8324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249278" cy="922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268318" y="3992645"/>
            <a:ext cx="4411912" cy="3128709"/>
          </a:xfrm>
          <a:custGeom>
            <a:avLst/>
            <a:gdLst/>
            <a:ahLst/>
            <a:cxnLst/>
            <a:rect r="r" b="b" t="t" l="l"/>
            <a:pathLst>
              <a:path h="3128709" w="4411912">
                <a:moveTo>
                  <a:pt x="0" y="0"/>
                </a:moveTo>
                <a:lnTo>
                  <a:pt x="4411912" y="0"/>
                </a:lnTo>
                <a:lnTo>
                  <a:pt x="4411912" y="3128709"/>
                </a:lnTo>
                <a:lnTo>
                  <a:pt x="0" y="312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846959" y="365316"/>
            <a:ext cx="13068895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Interesting People Finder During Events!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73228" y="8036381"/>
            <a:ext cx="140728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Extension - Location Access for exact position of person in the room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695" y="0"/>
            <a:ext cx="14412609" cy="10287000"/>
          </a:xfrm>
          <a:custGeom>
            <a:avLst/>
            <a:gdLst/>
            <a:ahLst/>
            <a:cxnLst/>
            <a:rect r="r" b="b" t="t" l="l"/>
            <a:pathLst>
              <a:path h="10287000" w="14412609">
                <a:moveTo>
                  <a:pt x="0" y="0"/>
                </a:moveTo>
                <a:lnTo>
                  <a:pt x="14412610" y="0"/>
                </a:lnTo>
                <a:lnTo>
                  <a:pt x="144126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4855" y="2081249"/>
            <a:ext cx="2624686" cy="2036337"/>
            <a:chOff x="0" y="0"/>
            <a:chExt cx="674159" cy="523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159" cy="523040"/>
            </a:xfrm>
            <a:custGeom>
              <a:avLst/>
              <a:gdLst/>
              <a:ahLst/>
              <a:cxnLst/>
              <a:rect r="r" b="b" t="t" l="l"/>
              <a:pathLst>
                <a:path h="523040" w="674159">
                  <a:moveTo>
                    <a:pt x="0" y="0"/>
                  </a:moveTo>
                  <a:lnTo>
                    <a:pt x="674159" y="0"/>
                  </a:lnTo>
                  <a:lnTo>
                    <a:pt x="674159" y="523040"/>
                  </a:lnTo>
                  <a:lnTo>
                    <a:pt x="0" y="523040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159" cy="58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Profile Creation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88088" y="482547"/>
            <a:ext cx="1654586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Project, Event and Connections Recommendation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577773" y="2237100"/>
            <a:ext cx="4863912" cy="1724634"/>
            <a:chOff x="0" y="0"/>
            <a:chExt cx="1249311" cy="4429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9311" cy="442978"/>
            </a:xfrm>
            <a:custGeom>
              <a:avLst/>
              <a:gdLst/>
              <a:ahLst/>
              <a:cxnLst/>
              <a:rect r="r" b="b" t="t" l="l"/>
              <a:pathLst>
                <a:path h="442978" w="1249311">
                  <a:moveTo>
                    <a:pt x="0" y="0"/>
                  </a:moveTo>
                  <a:lnTo>
                    <a:pt x="1249311" y="0"/>
                  </a:lnTo>
                  <a:lnTo>
                    <a:pt x="1249311" y="442978"/>
                  </a:lnTo>
                  <a:lnTo>
                    <a:pt x="0" y="442978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49311" cy="50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Connection Suggestion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77773" y="5105952"/>
            <a:ext cx="4863912" cy="1744356"/>
            <a:chOff x="0" y="0"/>
            <a:chExt cx="1249311" cy="4480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9311" cy="448043"/>
            </a:xfrm>
            <a:custGeom>
              <a:avLst/>
              <a:gdLst/>
              <a:ahLst/>
              <a:cxnLst/>
              <a:rect r="r" b="b" t="t" l="l"/>
              <a:pathLst>
                <a:path h="448043" w="1249311">
                  <a:moveTo>
                    <a:pt x="0" y="0"/>
                  </a:moveTo>
                  <a:lnTo>
                    <a:pt x="1249311" y="0"/>
                  </a:lnTo>
                  <a:lnTo>
                    <a:pt x="1249311" y="448043"/>
                  </a:lnTo>
                  <a:lnTo>
                    <a:pt x="0" y="448043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249311" cy="514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Project Recommendation based on skills, hobbies, goals and user interation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77773" y="7926929"/>
            <a:ext cx="4863912" cy="1724634"/>
            <a:chOff x="0" y="0"/>
            <a:chExt cx="1249311" cy="4429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9311" cy="442978"/>
            </a:xfrm>
            <a:custGeom>
              <a:avLst/>
              <a:gdLst/>
              <a:ahLst/>
              <a:cxnLst/>
              <a:rect r="r" b="b" t="t" l="l"/>
              <a:pathLst>
                <a:path h="442978" w="1249311">
                  <a:moveTo>
                    <a:pt x="0" y="0"/>
                  </a:moveTo>
                  <a:lnTo>
                    <a:pt x="1249311" y="0"/>
                  </a:lnTo>
                  <a:lnTo>
                    <a:pt x="1249311" y="442978"/>
                  </a:lnTo>
                  <a:lnTo>
                    <a:pt x="0" y="442978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49311" cy="50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Event Recommendation based on Profile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24945" y="6259340"/>
            <a:ext cx="4064505" cy="3065884"/>
            <a:chOff x="0" y="0"/>
            <a:chExt cx="1043981" cy="7874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981" cy="787482"/>
            </a:xfrm>
            <a:custGeom>
              <a:avLst/>
              <a:gdLst/>
              <a:ahLst/>
              <a:cxnLst/>
              <a:rect r="r" b="b" t="t" l="l"/>
              <a:pathLst>
                <a:path h="787482" w="1043981">
                  <a:moveTo>
                    <a:pt x="0" y="0"/>
                  </a:moveTo>
                  <a:lnTo>
                    <a:pt x="1043981" y="0"/>
                  </a:lnTo>
                  <a:lnTo>
                    <a:pt x="1043981" y="787482"/>
                  </a:lnTo>
                  <a:lnTo>
                    <a:pt x="0" y="787482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043981" cy="85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New Event Creation Prompts to Program Coordinators based on skills, goals, and market trends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5969540" y="3099418"/>
            <a:ext cx="46082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5969540" y="3099418"/>
            <a:ext cx="4608233" cy="28787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5969540" y="3099418"/>
            <a:ext cx="4608233" cy="56898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4657197" y="4117586"/>
            <a:ext cx="0" cy="21417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689450" y="7792281"/>
            <a:ext cx="3888323" cy="9969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527"/>
            <a:ext cx="11301259" cy="4845415"/>
          </a:xfrm>
          <a:custGeom>
            <a:avLst/>
            <a:gdLst/>
            <a:ahLst/>
            <a:cxnLst/>
            <a:rect r="r" b="b" t="t" l="l"/>
            <a:pathLst>
              <a:path h="4845415" w="11301259">
                <a:moveTo>
                  <a:pt x="0" y="0"/>
                </a:moveTo>
                <a:lnTo>
                  <a:pt x="11301259" y="0"/>
                </a:lnTo>
                <a:lnTo>
                  <a:pt x="11301259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5097" y="1489044"/>
            <a:ext cx="8793460" cy="4484664"/>
          </a:xfrm>
          <a:custGeom>
            <a:avLst/>
            <a:gdLst/>
            <a:ahLst/>
            <a:cxnLst/>
            <a:rect r="r" b="b" t="t" l="l"/>
            <a:pathLst>
              <a:path h="4484664" w="8793460">
                <a:moveTo>
                  <a:pt x="0" y="0"/>
                </a:moveTo>
                <a:lnTo>
                  <a:pt x="8793459" y="0"/>
                </a:lnTo>
                <a:lnTo>
                  <a:pt x="8793459" y="4484664"/>
                </a:lnTo>
                <a:lnTo>
                  <a:pt x="0" y="448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959" y="4007317"/>
            <a:ext cx="11301259" cy="4435744"/>
          </a:xfrm>
          <a:custGeom>
            <a:avLst/>
            <a:gdLst/>
            <a:ahLst/>
            <a:cxnLst/>
            <a:rect r="r" b="b" t="t" l="l"/>
            <a:pathLst>
              <a:path h="4435744" w="11301259">
                <a:moveTo>
                  <a:pt x="0" y="0"/>
                </a:moveTo>
                <a:lnTo>
                  <a:pt x="11301259" y="0"/>
                </a:lnTo>
                <a:lnTo>
                  <a:pt x="11301259" y="4435744"/>
                </a:lnTo>
                <a:lnTo>
                  <a:pt x="0" y="44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58041" y="6469105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034" y="656340"/>
            <a:ext cx="10296328" cy="4877885"/>
          </a:xfrm>
          <a:custGeom>
            <a:avLst/>
            <a:gdLst/>
            <a:ahLst/>
            <a:cxnLst/>
            <a:rect r="r" b="b" t="t" l="l"/>
            <a:pathLst>
              <a:path h="4877885" w="10296328">
                <a:moveTo>
                  <a:pt x="0" y="0"/>
                </a:moveTo>
                <a:lnTo>
                  <a:pt x="10296328" y="0"/>
                </a:lnTo>
                <a:lnTo>
                  <a:pt x="10296328" y="4877886"/>
                </a:lnTo>
                <a:lnTo>
                  <a:pt x="0" y="4877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8696" y="4188889"/>
            <a:ext cx="10700604" cy="5069411"/>
          </a:xfrm>
          <a:custGeom>
            <a:avLst/>
            <a:gdLst/>
            <a:ahLst/>
            <a:cxnLst/>
            <a:rect r="r" b="b" t="t" l="l"/>
            <a:pathLst>
              <a:path h="5069411" w="10700604">
                <a:moveTo>
                  <a:pt x="0" y="0"/>
                </a:moveTo>
                <a:lnTo>
                  <a:pt x="10700604" y="0"/>
                </a:lnTo>
                <a:lnTo>
                  <a:pt x="10700604" y="5069411"/>
                </a:lnTo>
                <a:lnTo>
                  <a:pt x="0" y="506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06350"/>
            <a:ext cx="2624686" cy="2036337"/>
            <a:chOff x="0" y="0"/>
            <a:chExt cx="674159" cy="523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159" cy="523040"/>
            </a:xfrm>
            <a:custGeom>
              <a:avLst/>
              <a:gdLst/>
              <a:ahLst/>
              <a:cxnLst/>
              <a:rect r="r" b="b" t="t" l="l"/>
              <a:pathLst>
                <a:path h="523040" w="674159">
                  <a:moveTo>
                    <a:pt x="0" y="0"/>
                  </a:moveTo>
                  <a:lnTo>
                    <a:pt x="674159" y="0"/>
                  </a:lnTo>
                  <a:lnTo>
                    <a:pt x="674159" y="523040"/>
                  </a:lnTo>
                  <a:lnTo>
                    <a:pt x="0" y="523040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159" cy="58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User Request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3653386" y="3124518"/>
            <a:ext cx="168588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8343900" y="4270037"/>
            <a:ext cx="2624686" cy="873463"/>
            <a:chOff x="0" y="0"/>
            <a:chExt cx="3499581" cy="1164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647955" y="0"/>
              <a:ext cx="851626" cy="1164617"/>
            </a:xfrm>
            <a:custGeom>
              <a:avLst/>
              <a:gdLst/>
              <a:ahLst/>
              <a:cxnLst/>
              <a:rect r="r" b="b" t="t" l="l"/>
              <a:pathLst>
                <a:path h="1164617" w="851626">
                  <a:moveTo>
                    <a:pt x="0" y="0"/>
                  </a:moveTo>
                  <a:lnTo>
                    <a:pt x="851626" y="0"/>
                  </a:lnTo>
                  <a:lnTo>
                    <a:pt x="851626" y="1164617"/>
                  </a:lnTo>
                  <a:lnTo>
                    <a:pt x="0" y="1164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167" cy="1119758"/>
            </a:xfrm>
            <a:custGeom>
              <a:avLst/>
              <a:gdLst/>
              <a:ahLst/>
              <a:cxnLst/>
              <a:rect r="r" b="b" t="t" l="l"/>
              <a:pathLst>
                <a:path h="1119758" w="1253167">
                  <a:moveTo>
                    <a:pt x="0" y="0"/>
                  </a:moveTo>
                  <a:lnTo>
                    <a:pt x="1253167" y="0"/>
                  </a:lnTo>
                  <a:lnTo>
                    <a:pt x="1253167" y="1119758"/>
                  </a:lnTo>
                  <a:lnTo>
                    <a:pt x="0" y="111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91492" y="223240"/>
              <a:ext cx="718137" cy="718137"/>
            </a:xfrm>
            <a:custGeom>
              <a:avLst/>
              <a:gdLst/>
              <a:ahLst/>
              <a:cxnLst/>
              <a:rect r="r" b="b" t="t" l="l"/>
              <a:pathLst>
                <a:path h="718137" w="718137">
                  <a:moveTo>
                    <a:pt x="0" y="0"/>
                  </a:moveTo>
                  <a:lnTo>
                    <a:pt x="718137" y="0"/>
                  </a:lnTo>
                  <a:lnTo>
                    <a:pt x="718137" y="718137"/>
                  </a:lnTo>
                  <a:lnTo>
                    <a:pt x="0" y="718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43900" y="2125400"/>
            <a:ext cx="2624686" cy="2036337"/>
            <a:chOff x="0" y="0"/>
            <a:chExt cx="674159" cy="523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4159" cy="523040"/>
            </a:xfrm>
            <a:custGeom>
              <a:avLst/>
              <a:gdLst/>
              <a:ahLst/>
              <a:cxnLst/>
              <a:rect r="r" b="b" t="t" l="l"/>
              <a:pathLst>
                <a:path h="523040" w="674159">
                  <a:moveTo>
                    <a:pt x="0" y="0"/>
                  </a:moveTo>
                  <a:lnTo>
                    <a:pt x="674159" y="0"/>
                  </a:lnTo>
                  <a:lnTo>
                    <a:pt x="674159" y="523040"/>
                  </a:lnTo>
                  <a:lnTo>
                    <a:pt x="0" y="523040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674159" cy="58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Fetch data and template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968586" y="3143568"/>
            <a:ext cx="19758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2944481" y="2125400"/>
            <a:ext cx="2624686" cy="2036337"/>
            <a:chOff x="0" y="0"/>
            <a:chExt cx="674159" cy="523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4159" cy="523040"/>
            </a:xfrm>
            <a:custGeom>
              <a:avLst/>
              <a:gdLst/>
              <a:ahLst/>
              <a:cxnLst/>
              <a:rect r="r" b="b" t="t" l="l"/>
              <a:pathLst>
                <a:path h="523040" w="674159">
                  <a:moveTo>
                    <a:pt x="0" y="0"/>
                  </a:moveTo>
                  <a:lnTo>
                    <a:pt x="674159" y="0"/>
                  </a:lnTo>
                  <a:lnTo>
                    <a:pt x="674159" y="523040"/>
                  </a:lnTo>
                  <a:lnTo>
                    <a:pt x="0" y="523040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674159" cy="58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Data Filtering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4256824" y="4161737"/>
            <a:ext cx="0" cy="21401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2944481" y="6940040"/>
            <a:ext cx="2624686" cy="2036337"/>
            <a:chOff x="0" y="0"/>
            <a:chExt cx="674159" cy="523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4159" cy="523040"/>
            </a:xfrm>
            <a:custGeom>
              <a:avLst/>
              <a:gdLst/>
              <a:ahLst/>
              <a:cxnLst/>
              <a:rect r="r" b="b" t="t" l="l"/>
              <a:pathLst>
                <a:path h="523040" w="674159">
                  <a:moveTo>
                    <a:pt x="0" y="0"/>
                  </a:moveTo>
                  <a:lnTo>
                    <a:pt x="674159" y="0"/>
                  </a:lnTo>
                  <a:lnTo>
                    <a:pt x="674159" y="523040"/>
                  </a:lnTo>
                  <a:lnTo>
                    <a:pt x="0" y="523040"/>
                  </a:lnTo>
                  <a:close/>
                </a:path>
              </a:pathLst>
            </a:custGeom>
            <a:solidFill>
              <a:srgbClr val="0066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674159" cy="58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Certificate generation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707337" y="4971706"/>
            <a:ext cx="1158365" cy="1158365"/>
          </a:xfrm>
          <a:custGeom>
            <a:avLst/>
            <a:gdLst/>
            <a:ahLst/>
            <a:cxnLst/>
            <a:rect r="r" b="b" t="t" l="l"/>
            <a:pathLst>
              <a:path h="1158365" w="1158365">
                <a:moveTo>
                  <a:pt x="0" y="0"/>
                </a:moveTo>
                <a:lnTo>
                  <a:pt x="1158365" y="0"/>
                </a:lnTo>
                <a:lnTo>
                  <a:pt x="1158365" y="1158365"/>
                </a:lnTo>
                <a:lnTo>
                  <a:pt x="0" y="1158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5780987"/>
            <a:ext cx="7315200" cy="2739586"/>
          </a:xfrm>
          <a:custGeom>
            <a:avLst/>
            <a:gdLst/>
            <a:ahLst/>
            <a:cxnLst/>
            <a:rect r="r" b="b" t="t" l="l"/>
            <a:pathLst>
              <a:path h="2739586" w="7315200">
                <a:moveTo>
                  <a:pt x="0" y="0"/>
                </a:moveTo>
                <a:lnTo>
                  <a:pt x="7315200" y="0"/>
                </a:lnTo>
                <a:lnTo>
                  <a:pt x="7315200" y="2739586"/>
                </a:lnTo>
                <a:lnTo>
                  <a:pt x="0" y="2739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50160" y="447675"/>
            <a:ext cx="157876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Automated Certificate Generation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2007" y="6244715"/>
            <a:ext cx="5549255" cy="16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Hey Colab, please generate a course certificate for all adults in the IT department.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5339273" y="2484199"/>
            <a:ext cx="1318739" cy="1318739"/>
          </a:xfrm>
          <a:custGeom>
            <a:avLst/>
            <a:gdLst/>
            <a:ahLst/>
            <a:cxnLst/>
            <a:rect r="r" b="b" t="t" l="l"/>
            <a:pathLst>
              <a:path h="1318739" w="1318739">
                <a:moveTo>
                  <a:pt x="0" y="0"/>
                </a:moveTo>
                <a:lnTo>
                  <a:pt x="1318740" y="0"/>
                </a:lnTo>
                <a:lnTo>
                  <a:pt x="1318740" y="1318739"/>
                </a:lnTo>
                <a:lnTo>
                  <a:pt x="0" y="1318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V="true">
            <a:off x="6658013" y="3143568"/>
            <a:ext cx="16858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583" y="550212"/>
            <a:ext cx="6080223" cy="3488528"/>
          </a:xfrm>
          <a:custGeom>
            <a:avLst/>
            <a:gdLst/>
            <a:ahLst/>
            <a:cxnLst/>
            <a:rect r="r" b="b" t="t" l="l"/>
            <a:pathLst>
              <a:path h="3488528" w="6080223">
                <a:moveTo>
                  <a:pt x="0" y="0"/>
                </a:moveTo>
                <a:lnTo>
                  <a:pt x="6080223" y="0"/>
                </a:lnTo>
                <a:lnTo>
                  <a:pt x="6080223" y="3488528"/>
                </a:lnTo>
                <a:lnTo>
                  <a:pt x="0" y="348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5467" y="256065"/>
            <a:ext cx="6377455" cy="3603262"/>
          </a:xfrm>
          <a:custGeom>
            <a:avLst/>
            <a:gdLst/>
            <a:ahLst/>
            <a:cxnLst/>
            <a:rect r="r" b="b" t="t" l="l"/>
            <a:pathLst>
              <a:path h="3603262" w="6377455">
                <a:moveTo>
                  <a:pt x="0" y="0"/>
                </a:moveTo>
                <a:lnTo>
                  <a:pt x="6377455" y="0"/>
                </a:lnTo>
                <a:lnTo>
                  <a:pt x="6377455" y="3603262"/>
                </a:lnTo>
                <a:lnTo>
                  <a:pt x="0" y="360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8131" y="4214941"/>
            <a:ext cx="5572704" cy="3078919"/>
          </a:xfrm>
          <a:custGeom>
            <a:avLst/>
            <a:gdLst/>
            <a:ahLst/>
            <a:cxnLst/>
            <a:rect r="r" b="b" t="t" l="l"/>
            <a:pathLst>
              <a:path h="3078919" w="5572704">
                <a:moveTo>
                  <a:pt x="0" y="0"/>
                </a:moveTo>
                <a:lnTo>
                  <a:pt x="5572703" y="0"/>
                </a:lnTo>
                <a:lnTo>
                  <a:pt x="5572703" y="3078919"/>
                </a:lnTo>
                <a:lnTo>
                  <a:pt x="0" y="3078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72851" y="3859327"/>
            <a:ext cx="8479228" cy="5871866"/>
          </a:xfrm>
          <a:custGeom>
            <a:avLst/>
            <a:gdLst/>
            <a:ahLst/>
            <a:cxnLst/>
            <a:rect r="r" b="b" t="t" l="l"/>
            <a:pathLst>
              <a:path h="5871866" w="8479228">
                <a:moveTo>
                  <a:pt x="0" y="0"/>
                </a:moveTo>
                <a:lnTo>
                  <a:pt x="8479229" y="0"/>
                </a:lnTo>
                <a:lnTo>
                  <a:pt x="8479229" y="5871865"/>
                </a:lnTo>
                <a:lnTo>
                  <a:pt x="0" y="5871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01982" cy="51435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7901982" cy="5143500"/>
          </a:xfrm>
          <a:custGeom>
            <a:avLst/>
            <a:gdLst/>
            <a:ahLst/>
            <a:cxnLst/>
            <a:rect r="r" b="b" t="t" l="l"/>
            <a:pathLst>
              <a:path h="5143500" w="7901982">
                <a:moveTo>
                  <a:pt x="0" y="0"/>
                </a:moveTo>
                <a:lnTo>
                  <a:pt x="7901982" y="0"/>
                </a:lnTo>
                <a:lnTo>
                  <a:pt x="790198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070" r="0" b="-8508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57081" y="1758840"/>
            <a:ext cx="247650" cy="2476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73418" y="945930"/>
            <a:ext cx="6940483" cy="1625820"/>
            <a:chOff x="0" y="0"/>
            <a:chExt cx="9253977" cy="21677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 u="sng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Increased Productivity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Streamlines workflows and reduces time spent on administrative tasks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73418" y="3342945"/>
            <a:ext cx="6940483" cy="1625820"/>
            <a:chOff x="0" y="0"/>
            <a:chExt cx="9253977" cy="21677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 u="sng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Enhanced Collaboration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Facilitates seamless teamwork across departments and locations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7081" y="4032030"/>
            <a:ext cx="247650" cy="2476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73418" y="5740290"/>
            <a:ext cx="6940483" cy="1625820"/>
            <a:chOff x="0" y="0"/>
            <a:chExt cx="9253977" cy="21677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 u="sng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Improved Decision Making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Provides data-driven insights for strategic planning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57081" y="6429375"/>
            <a:ext cx="247650" cy="24765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91292" y="1558024"/>
            <a:ext cx="57193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Benefits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980070">
            <a:off x="7001166" y="3943497"/>
            <a:ext cx="1801631" cy="2400006"/>
          </a:xfrm>
          <a:custGeom>
            <a:avLst/>
            <a:gdLst/>
            <a:ahLst/>
            <a:cxnLst/>
            <a:rect r="r" b="b" t="t" l="l"/>
            <a:pathLst>
              <a:path h="2400006" w="1801631">
                <a:moveTo>
                  <a:pt x="0" y="0"/>
                </a:moveTo>
                <a:lnTo>
                  <a:pt x="1801631" y="0"/>
                </a:lnTo>
                <a:lnTo>
                  <a:pt x="1801631" y="2400006"/>
                </a:lnTo>
                <a:lnTo>
                  <a:pt x="0" y="240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173418" y="8137635"/>
            <a:ext cx="6940483" cy="1625820"/>
            <a:chOff x="0" y="0"/>
            <a:chExt cx="9253977" cy="216776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9253977" cy="66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 u="sng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Organizational Agility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80285"/>
              <a:ext cx="925397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Enables quick adaptation to changing business needs and market conditions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33256" y="8702895"/>
            <a:ext cx="247650" cy="24765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6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68398"/>
            <a:ext cx="18288000" cy="2618602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3" id="3"/>
          <p:cNvSpPr/>
          <p:nvPr/>
        </p:nvSpPr>
        <p:spPr>
          <a:xfrm flipH="false" flipV="false" rot="-7272881">
            <a:off x="9049713" y="6318020"/>
            <a:ext cx="6757721" cy="4300368"/>
          </a:xfrm>
          <a:custGeom>
            <a:avLst/>
            <a:gdLst/>
            <a:ahLst/>
            <a:cxnLst/>
            <a:rect r="r" b="b" t="t" l="l"/>
            <a:pathLst>
              <a:path h="4300368" w="6757721">
                <a:moveTo>
                  <a:pt x="0" y="0"/>
                </a:moveTo>
                <a:lnTo>
                  <a:pt x="6757722" y="0"/>
                </a:lnTo>
                <a:lnTo>
                  <a:pt x="6757722" y="4300368"/>
                </a:lnTo>
                <a:lnTo>
                  <a:pt x="0" y="430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039">
            <a:off x="12646791" y="1737944"/>
            <a:ext cx="6514940" cy="4145871"/>
          </a:xfrm>
          <a:custGeom>
            <a:avLst/>
            <a:gdLst/>
            <a:ahLst/>
            <a:cxnLst/>
            <a:rect r="r" b="b" t="t" l="l"/>
            <a:pathLst>
              <a:path h="4145871" w="6514940">
                <a:moveTo>
                  <a:pt x="0" y="0"/>
                </a:moveTo>
                <a:lnTo>
                  <a:pt x="6514940" y="0"/>
                </a:lnTo>
                <a:lnTo>
                  <a:pt x="6514940" y="4145871"/>
                </a:lnTo>
                <a:lnTo>
                  <a:pt x="0" y="41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078131"/>
            <a:ext cx="7073872" cy="1799135"/>
          </a:xfrm>
          <a:custGeom>
            <a:avLst/>
            <a:gdLst/>
            <a:ahLst/>
            <a:cxnLst/>
            <a:rect r="r" b="b" t="t" l="l"/>
            <a:pathLst>
              <a:path h="1799135" w="7073872">
                <a:moveTo>
                  <a:pt x="0" y="0"/>
                </a:moveTo>
                <a:lnTo>
                  <a:pt x="7073872" y="0"/>
                </a:lnTo>
                <a:lnTo>
                  <a:pt x="7073872" y="1799136"/>
                </a:lnTo>
                <a:lnTo>
                  <a:pt x="0" y="179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0893" y="3408114"/>
            <a:ext cx="11757681" cy="402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7"/>
              </a:lnSpc>
            </a:pPr>
            <a:r>
              <a:rPr lang="en-US" sz="4199">
                <a:solidFill>
                  <a:srgbClr val="FAFA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Team Members:</a:t>
            </a:r>
          </a:p>
          <a:p>
            <a:pPr algn="l">
              <a:lnSpc>
                <a:spcPts val="4619"/>
              </a:lnSpc>
            </a:pPr>
            <a:r>
              <a:rPr lang="en-US" sz="41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Amruta Mishra</a:t>
            </a:r>
          </a:p>
          <a:p>
            <a:pPr algn="l">
              <a:lnSpc>
                <a:spcPts val="4619"/>
              </a:lnSpc>
            </a:pPr>
            <a:r>
              <a:rPr lang="en-US" sz="41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Jatin Chhabria</a:t>
            </a:r>
          </a:p>
          <a:p>
            <a:pPr algn="l">
              <a:lnSpc>
                <a:spcPts val="4619"/>
              </a:lnSpc>
            </a:pPr>
            <a:r>
              <a:rPr lang="en-US" sz="41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Krishna Chavan</a:t>
            </a:r>
          </a:p>
          <a:p>
            <a:pPr algn="l">
              <a:lnSpc>
                <a:spcPts val="4619"/>
              </a:lnSpc>
            </a:pPr>
            <a:r>
              <a:rPr lang="en-US" sz="41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Manasi Jadhav</a:t>
            </a:r>
          </a:p>
          <a:p>
            <a:pPr algn="l">
              <a:lnSpc>
                <a:spcPts val="4619"/>
              </a:lnSpc>
            </a:pPr>
            <a:r>
              <a:rPr lang="en-US" sz="4199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Sneha Singh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0893" y="1627411"/>
            <a:ext cx="1987327" cy="1612359"/>
          </a:xfrm>
          <a:custGeom>
            <a:avLst/>
            <a:gdLst/>
            <a:ahLst/>
            <a:cxnLst/>
            <a:rect r="r" b="b" t="t" l="l"/>
            <a:pathLst>
              <a:path h="1612359" w="1987327">
                <a:moveTo>
                  <a:pt x="0" y="0"/>
                </a:moveTo>
                <a:lnTo>
                  <a:pt x="1987327" y="0"/>
                </a:lnTo>
                <a:lnTo>
                  <a:pt x="1987327" y="1612359"/>
                </a:lnTo>
                <a:lnTo>
                  <a:pt x="0" y="1612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0893" y="1028700"/>
            <a:ext cx="11757681" cy="217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4199">
                <a:solidFill>
                  <a:srgbClr val="FAFA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Team Name:</a:t>
            </a:r>
          </a:p>
          <a:p>
            <a:pPr algn="l">
              <a:lnSpc>
                <a:spcPts val="12100"/>
              </a:lnSpc>
            </a:pPr>
            <a:r>
              <a:rPr lang="en-US" sz="11000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     </a:t>
            </a:r>
            <a:r>
              <a:rPr lang="en-US" sz="11000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COLAB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48862" y="470535"/>
            <a:ext cx="11345818" cy="903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Implement a gamified point/reward system to boost collaboration and engagement.</a:t>
            </a:r>
          </a:p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Integrate with Salesforce for improved CRM.</a:t>
            </a:r>
          </a:p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Merge all functionalities into a single web platform.</a:t>
            </a:r>
          </a:p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Achieve end-to-end Google Workspace integration via APIs</a:t>
            </a:r>
          </a:p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Implement voice commands in the chatbot for task automation</a:t>
            </a:r>
          </a:p>
          <a:p>
            <a:pPr algn="l" marL="690881" indent="-345440" lvl="1">
              <a:lnSpc>
                <a:spcPts val="7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Add multilingual support for community inclusivity.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-233360" y="0"/>
            <a:ext cx="5082222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41742" y="1019175"/>
            <a:ext cx="509209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Future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96345" y="7461443"/>
            <a:ext cx="4725910" cy="4476726"/>
          </a:xfrm>
          <a:custGeom>
            <a:avLst/>
            <a:gdLst/>
            <a:ahLst/>
            <a:cxnLst/>
            <a:rect r="r" b="b" t="t" l="l"/>
            <a:pathLst>
              <a:path h="4476726" w="4725910">
                <a:moveTo>
                  <a:pt x="0" y="0"/>
                </a:moveTo>
                <a:lnTo>
                  <a:pt x="4725910" y="0"/>
                </a:lnTo>
                <a:lnTo>
                  <a:pt x="4725910" y="4476726"/>
                </a:lnTo>
                <a:lnTo>
                  <a:pt x="0" y="447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017270"/>
            <a:ext cx="3451731" cy="3269730"/>
          </a:xfrm>
          <a:custGeom>
            <a:avLst/>
            <a:gdLst/>
            <a:ahLst/>
            <a:cxnLst/>
            <a:rect r="r" b="b" t="t" l="l"/>
            <a:pathLst>
              <a:path h="3269730" w="3451731">
                <a:moveTo>
                  <a:pt x="0" y="0"/>
                </a:moveTo>
                <a:lnTo>
                  <a:pt x="3451731" y="0"/>
                </a:lnTo>
                <a:lnTo>
                  <a:pt x="3451731" y="3269730"/>
                </a:lnTo>
                <a:lnTo>
                  <a:pt x="0" y="326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864369"/>
          </a:xfrm>
          <a:prstGeom prst="rect">
            <a:avLst/>
          </a:prstGeom>
          <a:solidFill>
            <a:srgbClr val="086CF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59519" y="5335567"/>
            <a:ext cx="2194373" cy="2194373"/>
            <a:chOff x="0" y="0"/>
            <a:chExt cx="577942" cy="5779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942" cy="577942"/>
            </a:xfrm>
            <a:custGeom>
              <a:avLst/>
              <a:gdLst/>
              <a:ahLst/>
              <a:cxnLst/>
              <a:rect r="r" b="b" t="t" l="l"/>
              <a:pathLst>
                <a:path h="577942" w="577942">
                  <a:moveTo>
                    <a:pt x="179932" y="0"/>
                  </a:moveTo>
                  <a:lnTo>
                    <a:pt x="398010" y="0"/>
                  </a:lnTo>
                  <a:cubicBezTo>
                    <a:pt x="445731" y="0"/>
                    <a:pt x="491497" y="18957"/>
                    <a:pt x="525241" y="52701"/>
                  </a:cubicBezTo>
                  <a:cubicBezTo>
                    <a:pt x="558985" y="86445"/>
                    <a:pt x="577942" y="132211"/>
                    <a:pt x="577942" y="179932"/>
                  </a:cubicBezTo>
                  <a:lnTo>
                    <a:pt x="577942" y="398010"/>
                  </a:lnTo>
                  <a:cubicBezTo>
                    <a:pt x="577942" y="445731"/>
                    <a:pt x="558985" y="491497"/>
                    <a:pt x="525241" y="525241"/>
                  </a:cubicBezTo>
                  <a:cubicBezTo>
                    <a:pt x="491497" y="558985"/>
                    <a:pt x="445731" y="577942"/>
                    <a:pt x="398010" y="577942"/>
                  </a:cubicBezTo>
                  <a:lnTo>
                    <a:pt x="179932" y="577942"/>
                  </a:lnTo>
                  <a:cubicBezTo>
                    <a:pt x="132211" y="577942"/>
                    <a:pt x="86445" y="558985"/>
                    <a:pt x="52701" y="525241"/>
                  </a:cubicBezTo>
                  <a:cubicBezTo>
                    <a:pt x="18957" y="491497"/>
                    <a:pt x="0" y="445731"/>
                    <a:pt x="0" y="398010"/>
                  </a:cubicBezTo>
                  <a:lnTo>
                    <a:pt x="0" y="179932"/>
                  </a:lnTo>
                  <a:cubicBezTo>
                    <a:pt x="0" y="132211"/>
                    <a:pt x="18957" y="86445"/>
                    <a:pt x="52701" y="52701"/>
                  </a:cubicBezTo>
                  <a:cubicBezTo>
                    <a:pt x="86445" y="18957"/>
                    <a:pt x="132211" y="0"/>
                    <a:pt x="179932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77942" cy="64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Planning &amp; </a:t>
              </a: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Research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49832" y="5335567"/>
            <a:ext cx="2694111" cy="2194373"/>
            <a:chOff x="0" y="0"/>
            <a:chExt cx="709560" cy="5779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60" cy="577942"/>
            </a:xfrm>
            <a:custGeom>
              <a:avLst/>
              <a:gdLst/>
              <a:ahLst/>
              <a:cxnLst/>
              <a:rect r="r" b="b" t="t" l="l"/>
              <a:pathLst>
                <a:path h="577942" w="709560">
                  <a:moveTo>
                    <a:pt x="146556" y="0"/>
                  </a:moveTo>
                  <a:lnTo>
                    <a:pt x="563004" y="0"/>
                  </a:lnTo>
                  <a:cubicBezTo>
                    <a:pt x="643945" y="0"/>
                    <a:pt x="709560" y="65615"/>
                    <a:pt x="709560" y="146556"/>
                  </a:cubicBezTo>
                  <a:lnTo>
                    <a:pt x="709560" y="431386"/>
                  </a:lnTo>
                  <a:cubicBezTo>
                    <a:pt x="709560" y="512327"/>
                    <a:pt x="643945" y="577942"/>
                    <a:pt x="563004" y="577942"/>
                  </a:cubicBezTo>
                  <a:lnTo>
                    <a:pt x="146556" y="577942"/>
                  </a:lnTo>
                  <a:cubicBezTo>
                    <a:pt x="65615" y="577942"/>
                    <a:pt x="0" y="512327"/>
                    <a:pt x="0" y="431386"/>
                  </a:cubicBezTo>
                  <a:lnTo>
                    <a:pt x="0" y="146556"/>
                  </a:lnTo>
                  <a:cubicBezTo>
                    <a:pt x="0" y="65615"/>
                    <a:pt x="65615" y="0"/>
                    <a:pt x="146556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09560" cy="64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Platform Development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23317" y="5335567"/>
            <a:ext cx="2531698" cy="2194373"/>
            <a:chOff x="0" y="0"/>
            <a:chExt cx="666785" cy="5779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6785" cy="577942"/>
            </a:xfrm>
            <a:custGeom>
              <a:avLst/>
              <a:gdLst/>
              <a:ahLst/>
              <a:cxnLst/>
              <a:rect r="r" b="b" t="t" l="l"/>
              <a:pathLst>
                <a:path h="577942" w="666785">
                  <a:moveTo>
                    <a:pt x="155958" y="0"/>
                  </a:moveTo>
                  <a:lnTo>
                    <a:pt x="510827" y="0"/>
                  </a:lnTo>
                  <a:cubicBezTo>
                    <a:pt x="552189" y="0"/>
                    <a:pt x="591858" y="16431"/>
                    <a:pt x="621106" y="45679"/>
                  </a:cubicBezTo>
                  <a:cubicBezTo>
                    <a:pt x="650353" y="74927"/>
                    <a:pt x="666785" y="114595"/>
                    <a:pt x="666785" y="155958"/>
                  </a:cubicBezTo>
                  <a:lnTo>
                    <a:pt x="666785" y="421984"/>
                  </a:lnTo>
                  <a:cubicBezTo>
                    <a:pt x="666785" y="463347"/>
                    <a:pt x="650353" y="503015"/>
                    <a:pt x="621106" y="532263"/>
                  </a:cubicBezTo>
                  <a:cubicBezTo>
                    <a:pt x="591858" y="561511"/>
                    <a:pt x="552189" y="577942"/>
                    <a:pt x="510827" y="577942"/>
                  </a:cubicBezTo>
                  <a:lnTo>
                    <a:pt x="155958" y="577942"/>
                  </a:lnTo>
                  <a:cubicBezTo>
                    <a:pt x="114595" y="577942"/>
                    <a:pt x="74927" y="561511"/>
                    <a:pt x="45679" y="532263"/>
                  </a:cubicBezTo>
                  <a:cubicBezTo>
                    <a:pt x="16431" y="503015"/>
                    <a:pt x="0" y="463347"/>
                    <a:pt x="0" y="421984"/>
                  </a:cubicBezTo>
                  <a:lnTo>
                    <a:pt x="0" y="155958"/>
                  </a:lnTo>
                  <a:cubicBezTo>
                    <a:pt x="0" y="114595"/>
                    <a:pt x="16431" y="74927"/>
                    <a:pt x="45679" y="45679"/>
                  </a:cubicBezTo>
                  <a:cubicBezTo>
                    <a:pt x="74927" y="16431"/>
                    <a:pt x="114595" y="0"/>
                    <a:pt x="155958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666785" cy="64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Platform Development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50415" y="5335567"/>
            <a:ext cx="2194373" cy="2194373"/>
            <a:chOff x="0" y="0"/>
            <a:chExt cx="577942" cy="5779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7942" cy="577942"/>
            </a:xfrm>
            <a:custGeom>
              <a:avLst/>
              <a:gdLst/>
              <a:ahLst/>
              <a:cxnLst/>
              <a:rect r="r" b="b" t="t" l="l"/>
              <a:pathLst>
                <a:path h="577942" w="577942">
                  <a:moveTo>
                    <a:pt x="179932" y="0"/>
                  </a:moveTo>
                  <a:lnTo>
                    <a:pt x="398010" y="0"/>
                  </a:lnTo>
                  <a:cubicBezTo>
                    <a:pt x="445731" y="0"/>
                    <a:pt x="491497" y="18957"/>
                    <a:pt x="525241" y="52701"/>
                  </a:cubicBezTo>
                  <a:cubicBezTo>
                    <a:pt x="558985" y="86445"/>
                    <a:pt x="577942" y="132211"/>
                    <a:pt x="577942" y="179932"/>
                  </a:cubicBezTo>
                  <a:lnTo>
                    <a:pt x="577942" y="398010"/>
                  </a:lnTo>
                  <a:cubicBezTo>
                    <a:pt x="577942" y="445731"/>
                    <a:pt x="558985" y="491497"/>
                    <a:pt x="525241" y="525241"/>
                  </a:cubicBezTo>
                  <a:cubicBezTo>
                    <a:pt x="491497" y="558985"/>
                    <a:pt x="445731" y="577942"/>
                    <a:pt x="398010" y="577942"/>
                  </a:cubicBezTo>
                  <a:lnTo>
                    <a:pt x="179932" y="577942"/>
                  </a:lnTo>
                  <a:cubicBezTo>
                    <a:pt x="132211" y="577942"/>
                    <a:pt x="86445" y="558985"/>
                    <a:pt x="52701" y="525241"/>
                  </a:cubicBezTo>
                  <a:cubicBezTo>
                    <a:pt x="18957" y="491497"/>
                    <a:pt x="0" y="445731"/>
                    <a:pt x="0" y="398010"/>
                  </a:cubicBezTo>
                  <a:lnTo>
                    <a:pt x="0" y="179932"/>
                  </a:lnTo>
                  <a:cubicBezTo>
                    <a:pt x="0" y="132211"/>
                    <a:pt x="18957" y="86445"/>
                    <a:pt x="52701" y="52701"/>
                  </a:cubicBezTo>
                  <a:cubicBezTo>
                    <a:pt x="86445" y="18957"/>
                    <a:pt x="132211" y="0"/>
                    <a:pt x="179932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77942" cy="64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Testing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67952" y="5335567"/>
            <a:ext cx="2926660" cy="2194373"/>
            <a:chOff x="0" y="0"/>
            <a:chExt cx="770808" cy="5779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0808" cy="577942"/>
            </a:xfrm>
            <a:custGeom>
              <a:avLst/>
              <a:gdLst/>
              <a:ahLst/>
              <a:cxnLst/>
              <a:rect r="r" b="b" t="t" l="l"/>
              <a:pathLst>
                <a:path h="577942" w="770808">
                  <a:moveTo>
                    <a:pt x="134911" y="0"/>
                  </a:moveTo>
                  <a:lnTo>
                    <a:pt x="635897" y="0"/>
                  </a:lnTo>
                  <a:cubicBezTo>
                    <a:pt x="671677" y="0"/>
                    <a:pt x="705993" y="14214"/>
                    <a:pt x="731293" y="39514"/>
                  </a:cubicBezTo>
                  <a:cubicBezTo>
                    <a:pt x="756594" y="64815"/>
                    <a:pt x="770808" y="99130"/>
                    <a:pt x="770808" y="134911"/>
                  </a:cubicBezTo>
                  <a:lnTo>
                    <a:pt x="770808" y="443031"/>
                  </a:lnTo>
                  <a:cubicBezTo>
                    <a:pt x="770808" y="478812"/>
                    <a:pt x="756594" y="513127"/>
                    <a:pt x="731293" y="538427"/>
                  </a:cubicBezTo>
                  <a:cubicBezTo>
                    <a:pt x="705993" y="563728"/>
                    <a:pt x="671677" y="577942"/>
                    <a:pt x="635897" y="577942"/>
                  </a:cubicBezTo>
                  <a:lnTo>
                    <a:pt x="134911" y="577942"/>
                  </a:lnTo>
                  <a:cubicBezTo>
                    <a:pt x="99130" y="577942"/>
                    <a:pt x="64815" y="563728"/>
                    <a:pt x="39514" y="538427"/>
                  </a:cubicBezTo>
                  <a:cubicBezTo>
                    <a:pt x="14214" y="513127"/>
                    <a:pt x="0" y="478812"/>
                    <a:pt x="0" y="443031"/>
                  </a:cubicBezTo>
                  <a:lnTo>
                    <a:pt x="0" y="134911"/>
                  </a:lnTo>
                  <a:cubicBezTo>
                    <a:pt x="0" y="99130"/>
                    <a:pt x="14214" y="64815"/>
                    <a:pt x="39514" y="39514"/>
                  </a:cubicBezTo>
                  <a:cubicBezTo>
                    <a:pt x="64815" y="14214"/>
                    <a:pt x="99130" y="0"/>
                    <a:pt x="134911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70808" cy="64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Documentation &amp;</a:t>
              </a: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Maintenance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489356" y="-1465302"/>
            <a:ext cx="2396871" cy="4114800"/>
          </a:xfrm>
          <a:custGeom>
            <a:avLst/>
            <a:gdLst/>
            <a:ahLst/>
            <a:cxnLst/>
            <a:rect r="r" b="b" t="t" l="l"/>
            <a:pathLst>
              <a:path h="4114800" w="2396871">
                <a:moveTo>
                  <a:pt x="0" y="0"/>
                </a:moveTo>
                <a:lnTo>
                  <a:pt x="2396871" y="0"/>
                </a:lnTo>
                <a:lnTo>
                  <a:pt x="23968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4847" y="3864369"/>
            <a:ext cx="1059263" cy="1471199"/>
          </a:xfrm>
          <a:custGeom>
            <a:avLst/>
            <a:gdLst/>
            <a:ahLst/>
            <a:cxnLst/>
            <a:rect r="r" b="b" t="t" l="l"/>
            <a:pathLst>
              <a:path h="1471199" w="1059263">
                <a:moveTo>
                  <a:pt x="0" y="0"/>
                </a:moveTo>
                <a:lnTo>
                  <a:pt x="1059263" y="0"/>
                </a:lnTo>
                <a:lnTo>
                  <a:pt x="1059263" y="1471198"/>
                </a:lnTo>
                <a:lnTo>
                  <a:pt x="0" y="14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677817"/>
            <a:ext cx="793659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Timeline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0914" y="2963823"/>
            <a:ext cx="230412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October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74715" y="2963823"/>
            <a:ext cx="286277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November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54551" y="2963823"/>
            <a:ext cx="289340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December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60416" y="2963823"/>
            <a:ext cx="232737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January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64725" y="2963823"/>
            <a:ext cx="255820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February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5142270" y="3864369"/>
            <a:ext cx="1059263" cy="1471199"/>
          </a:xfrm>
          <a:custGeom>
            <a:avLst/>
            <a:gdLst/>
            <a:ahLst/>
            <a:cxnLst/>
            <a:rect r="r" b="b" t="t" l="l"/>
            <a:pathLst>
              <a:path h="1471199" w="1059263">
                <a:moveTo>
                  <a:pt x="0" y="0"/>
                </a:moveTo>
                <a:lnTo>
                  <a:pt x="1059263" y="0"/>
                </a:lnTo>
                <a:lnTo>
                  <a:pt x="1059263" y="1471198"/>
                </a:lnTo>
                <a:lnTo>
                  <a:pt x="0" y="14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855063" y="3864369"/>
            <a:ext cx="1059263" cy="1471199"/>
          </a:xfrm>
          <a:custGeom>
            <a:avLst/>
            <a:gdLst/>
            <a:ahLst/>
            <a:cxnLst/>
            <a:rect r="r" b="b" t="t" l="l"/>
            <a:pathLst>
              <a:path h="1471199" w="1059263">
                <a:moveTo>
                  <a:pt x="0" y="0"/>
                </a:moveTo>
                <a:lnTo>
                  <a:pt x="1059263" y="0"/>
                </a:lnTo>
                <a:lnTo>
                  <a:pt x="1059263" y="1471198"/>
                </a:lnTo>
                <a:lnTo>
                  <a:pt x="0" y="14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72327" y="3864369"/>
            <a:ext cx="1059263" cy="1471199"/>
          </a:xfrm>
          <a:custGeom>
            <a:avLst/>
            <a:gdLst/>
            <a:ahLst/>
            <a:cxnLst/>
            <a:rect r="r" b="b" t="t" l="l"/>
            <a:pathLst>
              <a:path h="1471199" w="1059263">
                <a:moveTo>
                  <a:pt x="0" y="0"/>
                </a:moveTo>
                <a:lnTo>
                  <a:pt x="1059263" y="0"/>
                </a:lnTo>
                <a:lnTo>
                  <a:pt x="1059263" y="1471198"/>
                </a:lnTo>
                <a:lnTo>
                  <a:pt x="0" y="14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00037" y="3864369"/>
            <a:ext cx="1059263" cy="1471199"/>
          </a:xfrm>
          <a:custGeom>
            <a:avLst/>
            <a:gdLst/>
            <a:ahLst/>
            <a:cxnLst/>
            <a:rect r="r" b="b" t="t" l="l"/>
            <a:pathLst>
              <a:path h="1471199" w="1059263">
                <a:moveTo>
                  <a:pt x="0" y="0"/>
                </a:moveTo>
                <a:lnTo>
                  <a:pt x="1059263" y="0"/>
                </a:lnTo>
                <a:lnTo>
                  <a:pt x="1059263" y="1471198"/>
                </a:lnTo>
                <a:lnTo>
                  <a:pt x="0" y="147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500"/>
            <a:ext cx="18288000" cy="9144000"/>
          </a:xfrm>
          <a:custGeom>
            <a:avLst/>
            <a:gdLst/>
            <a:ahLst/>
            <a:cxnLst/>
            <a:rect r="r" b="b" t="t" l="l"/>
            <a:pathLst>
              <a:path h="9144000" w="18288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9729" y="6879748"/>
            <a:ext cx="440117" cy="8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b="true" sz="513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69206" y="6879748"/>
            <a:ext cx="371731" cy="8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b="true" sz="513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35339" y="6879748"/>
            <a:ext cx="417322" cy="8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b="true" sz="513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9498" y="6879748"/>
            <a:ext cx="596629" cy="8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b="true" sz="513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19777" y="6879748"/>
            <a:ext cx="407516" cy="87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7"/>
              </a:lnSpc>
              <a:spcBef>
                <a:spcPct val="0"/>
              </a:spcBef>
            </a:pPr>
            <a:r>
              <a:rPr lang="en-US" b="true" sz="513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48002">
            <a:off x="-2053693" y="10784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0" y="0"/>
                </a:lnTo>
                <a:lnTo>
                  <a:pt x="5818800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7350" y="1582265"/>
            <a:ext cx="936466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625618">
            <a:off x="14548577" y="6330661"/>
            <a:ext cx="5818800" cy="4729098"/>
          </a:xfrm>
          <a:custGeom>
            <a:avLst/>
            <a:gdLst/>
            <a:ahLst/>
            <a:cxnLst/>
            <a:rect r="r" b="b" t="t" l="l"/>
            <a:pathLst>
              <a:path h="4729098" w="5818800">
                <a:moveTo>
                  <a:pt x="0" y="0"/>
                </a:moveTo>
                <a:lnTo>
                  <a:pt x="5818801" y="0"/>
                </a:lnTo>
                <a:lnTo>
                  <a:pt x="5818801" y="4729098"/>
                </a:lnTo>
                <a:lnTo>
                  <a:pt x="0" y="472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56850" y="671752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8343" y="3277103"/>
            <a:ext cx="14091314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centralized platform that revolutionizes workplace productivity and communication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Seamlessly integrates various organizational functions into one user-friendly interface while fostering real-time collaboration between employees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Leverages artificial intelligence, our platform enhances employee efficiency, streamlines decision-making, and promotes a cohesive work environment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06951" y="577847"/>
            <a:ext cx="7924148" cy="904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361" indent="-370181" lvl="1">
              <a:lnSpc>
                <a:spcPts val="4457"/>
              </a:lnSpc>
              <a:buFont typeface="Arial"/>
              <a:buChar char="•"/>
            </a:pPr>
            <a:r>
              <a:rPr lang="en-US" b="true" sz="34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Schedule and Task Management:</a:t>
            </a:r>
            <a:r>
              <a:rPr lang="en-US" sz="34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AI-driven task allocation and progress tracking</a:t>
            </a:r>
          </a:p>
          <a:p>
            <a:pPr algn="l">
              <a:lnSpc>
                <a:spcPts val="4457"/>
              </a:lnSpc>
            </a:pPr>
          </a:p>
          <a:p>
            <a:pPr algn="l" marL="740361" indent="-370181" lvl="1">
              <a:lnSpc>
                <a:spcPts val="4457"/>
              </a:lnSpc>
              <a:buFont typeface="Arial"/>
              <a:buChar char="•"/>
            </a:pPr>
            <a:r>
              <a:rPr lang="en-US" b="true" sz="34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Intelligent Recommendations:</a:t>
            </a:r>
            <a:r>
              <a:rPr lang="en-US" sz="34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Personalized suggestions for tasks, resources, and collaborators</a:t>
            </a:r>
          </a:p>
          <a:p>
            <a:pPr algn="l">
              <a:lnSpc>
                <a:spcPts val="4457"/>
              </a:lnSpc>
            </a:pPr>
          </a:p>
          <a:p>
            <a:pPr algn="l" marL="740361" indent="-370181" lvl="1">
              <a:lnSpc>
                <a:spcPts val="4457"/>
              </a:lnSpc>
              <a:buFont typeface="Arial"/>
              <a:buChar char="•"/>
            </a:pPr>
            <a:r>
              <a:rPr lang="en-US" b="true" sz="34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 Analytics:</a:t>
            </a:r>
            <a:r>
              <a:rPr lang="en-US" sz="34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Advanced insights into team performance and project status</a:t>
            </a:r>
          </a:p>
          <a:p>
            <a:pPr algn="l">
              <a:lnSpc>
                <a:spcPts val="4457"/>
              </a:lnSpc>
            </a:pPr>
          </a:p>
          <a:p>
            <a:pPr algn="l" marL="740361" indent="-370181" lvl="1">
              <a:lnSpc>
                <a:spcPts val="4457"/>
              </a:lnSpc>
              <a:buFont typeface="Arial"/>
              <a:buChar char="•"/>
            </a:pPr>
            <a:r>
              <a:rPr lang="en-US" b="true" sz="342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Knowledge Management:</a:t>
            </a:r>
            <a:r>
              <a:rPr lang="en-US" sz="342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Centralized repository for company information and best practices</a:t>
            </a:r>
          </a:p>
          <a:p>
            <a:pPr algn="l">
              <a:lnSpc>
                <a:spcPts val="4457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0" y="0"/>
            <a:ext cx="6524815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74194" y="1333581"/>
            <a:ext cx="509209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Key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AFA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Features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96345" y="7461443"/>
            <a:ext cx="4725910" cy="4476726"/>
          </a:xfrm>
          <a:custGeom>
            <a:avLst/>
            <a:gdLst/>
            <a:ahLst/>
            <a:cxnLst/>
            <a:rect r="r" b="b" t="t" l="l"/>
            <a:pathLst>
              <a:path h="4476726" w="4725910">
                <a:moveTo>
                  <a:pt x="0" y="0"/>
                </a:moveTo>
                <a:lnTo>
                  <a:pt x="4725910" y="0"/>
                </a:lnTo>
                <a:lnTo>
                  <a:pt x="4725910" y="4476726"/>
                </a:lnTo>
                <a:lnTo>
                  <a:pt x="0" y="447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1286" y="4350615"/>
            <a:ext cx="3451731" cy="3269730"/>
          </a:xfrm>
          <a:custGeom>
            <a:avLst/>
            <a:gdLst/>
            <a:ahLst/>
            <a:cxnLst/>
            <a:rect r="r" b="b" t="t" l="l"/>
            <a:pathLst>
              <a:path h="3269730" w="3451731">
                <a:moveTo>
                  <a:pt x="0" y="0"/>
                </a:moveTo>
                <a:lnTo>
                  <a:pt x="3451730" y="0"/>
                </a:lnTo>
                <a:lnTo>
                  <a:pt x="3451730" y="3269730"/>
                </a:lnTo>
                <a:lnTo>
                  <a:pt x="0" y="326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7113" y="4605051"/>
            <a:ext cx="5261339" cy="4114800"/>
          </a:xfrm>
          <a:custGeom>
            <a:avLst/>
            <a:gdLst/>
            <a:ahLst/>
            <a:cxnLst/>
            <a:rect r="r" b="b" t="t" l="l"/>
            <a:pathLst>
              <a:path h="4114800" w="5261339">
                <a:moveTo>
                  <a:pt x="0" y="0"/>
                </a:moveTo>
                <a:lnTo>
                  <a:pt x="5261339" y="0"/>
                </a:lnTo>
                <a:lnTo>
                  <a:pt x="52613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11139" y="7119651"/>
            <a:ext cx="5261339" cy="4114800"/>
          </a:xfrm>
          <a:custGeom>
            <a:avLst/>
            <a:gdLst/>
            <a:ahLst/>
            <a:cxnLst/>
            <a:rect r="r" b="b" t="t" l="l"/>
            <a:pathLst>
              <a:path h="4114800" w="5261339">
                <a:moveTo>
                  <a:pt x="0" y="0"/>
                </a:moveTo>
                <a:lnTo>
                  <a:pt x="5261339" y="0"/>
                </a:lnTo>
                <a:lnTo>
                  <a:pt x="52613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076167" y="0"/>
            <a:ext cx="8211833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410605" y="1019175"/>
            <a:ext cx="6531126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BCAT Challenges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076167" y="1441996"/>
            <a:ext cx="11567546" cy="6909028"/>
            <a:chOff x="0" y="0"/>
            <a:chExt cx="15423395" cy="92120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95300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</a:t>
              </a: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ommunication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05577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Automatic Notifications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04924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Meeting Summary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305801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Scheduling Setup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04048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Progress Tracking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506678"/>
              <a:ext cx="15423395" cy="1296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1" indent="-431300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Project and Event Collaboration</a:t>
              </a: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15115"/>
              <a:ext cx="14652754" cy="1296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1" indent="-431300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</a:t>
              </a: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ertificate Management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04877"/>
              <a:ext cx="10367819" cy="1307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2602" indent="-431301" lvl="1">
                <a:lnSpc>
                  <a:spcPts val="9988"/>
                </a:lnSpc>
                <a:buFont typeface="Arial"/>
                <a:buChar char="•"/>
              </a:pPr>
              <a:r>
                <a:rPr lang="en-US" sz="3995">
                  <a:solidFill>
                    <a:srgbClr val="FAFAF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Integration of all Apps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9AC0F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244445" y="777184"/>
            <a:ext cx="10526534" cy="7486998"/>
          </a:xfrm>
          <a:custGeom>
            <a:avLst/>
            <a:gdLst/>
            <a:ahLst/>
            <a:cxnLst/>
            <a:rect r="r" b="b" t="t" l="l"/>
            <a:pathLst>
              <a:path h="7486998" w="10526534">
                <a:moveTo>
                  <a:pt x="0" y="0"/>
                </a:moveTo>
                <a:lnTo>
                  <a:pt x="10526535" y="0"/>
                </a:lnTo>
                <a:lnTo>
                  <a:pt x="10526535" y="7486997"/>
                </a:lnTo>
                <a:lnTo>
                  <a:pt x="0" y="748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66293">
            <a:off x="5037926" y="722896"/>
            <a:ext cx="800971" cy="2512849"/>
          </a:xfrm>
          <a:custGeom>
            <a:avLst/>
            <a:gdLst/>
            <a:ahLst/>
            <a:cxnLst/>
            <a:rect r="r" b="b" t="t" l="l"/>
            <a:pathLst>
              <a:path h="2512849" w="800971">
                <a:moveTo>
                  <a:pt x="0" y="0"/>
                </a:moveTo>
                <a:lnTo>
                  <a:pt x="800970" y="0"/>
                </a:lnTo>
                <a:lnTo>
                  <a:pt x="800970" y="2512849"/>
                </a:lnTo>
                <a:lnTo>
                  <a:pt x="0" y="2512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770220" y="1487307"/>
            <a:ext cx="886689" cy="2781769"/>
          </a:xfrm>
          <a:custGeom>
            <a:avLst/>
            <a:gdLst/>
            <a:ahLst/>
            <a:cxnLst/>
            <a:rect r="r" b="b" t="t" l="l"/>
            <a:pathLst>
              <a:path h="2781769" w="886689">
                <a:moveTo>
                  <a:pt x="0" y="0"/>
                </a:moveTo>
                <a:lnTo>
                  <a:pt x="886689" y="0"/>
                </a:lnTo>
                <a:lnTo>
                  <a:pt x="886689" y="2781769"/>
                </a:lnTo>
                <a:lnTo>
                  <a:pt x="0" y="27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273945">
            <a:off x="4904811" y="2894071"/>
            <a:ext cx="814821" cy="2556302"/>
          </a:xfrm>
          <a:custGeom>
            <a:avLst/>
            <a:gdLst/>
            <a:ahLst/>
            <a:cxnLst/>
            <a:rect r="r" b="b" t="t" l="l"/>
            <a:pathLst>
              <a:path h="2556302" w="814821">
                <a:moveTo>
                  <a:pt x="814821" y="0"/>
                </a:moveTo>
                <a:lnTo>
                  <a:pt x="0" y="0"/>
                </a:lnTo>
                <a:lnTo>
                  <a:pt x="0" y="2556302"/>
                </a:lnTo>
                <a:lnTo>
                  <a:pt x="814821" y="2556302"/>
                </a:lnTo>
                <a:lnTo>
                  <a:pt x="814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6235526">
            <a:off x="5248344" y="3926754"/>
            <a:ext cx="855444" cy="2683747"/>
          </a:xfrm>
          <a:custGeom>
            <a:avLst/>
            <a:gdLst/>
            <a:ahLst/>
            <a:cxnLst/>
            <a:rect r="r" b="b" t="t" l="l"/>
            <a:pathLst>
              <a:path h="2683747" w="855444">
                <a:moveTo>
                  <a:pt x="855444" y="0"/>
                </a:moveTo>
                <a:lnTo>
                  <a:pt x="0" y="0"/>
                </a:lnTo>
                <a:lnTo>
                  <a:pt x="0" y="2683747"/>
                </a:lnTo>
                <a:lnTo>
                  <a:pt x="855444" y="2683747"/>
                </a:lnTo>
                <a:lnTo>
                  <a:pt x="8554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229172">
            <a:off x="5261837" y="6390935"/>
            <a:ext cx="710064" cy="2227653"/>
          </a:xfrm>
          <a:custGeom>
            <a:avLst/>
            <a:gdLst/>
            <a:ahLst/>
            <a:cxnLst/>
            <a:rect r="r" b="b" t="t" l="l"/>
            <a:pathLst>
              <a:path h="2227653" w="710064">
                <a:moveTo>
                  <a:pt x="0" y="0"/>
                </a:moveTo>
                <a:lnTo>
                  <a:pt x="710065" y="0"/>
                </a:lnTo>
                <a:lnTo>
                  <a:pt x="710065" y="2227653"/>
                </a:lnTo>
                <a:lnTo>
                  <a:pt x="0" y="2227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6249439">
            <a:off x="5399035" y="7609421"/>
            <a:ext cx="825005" cy="2588250"/>
          </a:xfrm>
          <a:custGeom>
            <a:avLst/>
            <a:gdLst/>
            <a:ahLst/>
            <a:cxnLst/>
            <a:rect r="r" b="b" t="t" l="l"/>
            <a:pathLst>
              <a:path h="2588250" w="825005">
                <a:moveTo>
                  <a:pt x="825005" y="0"/>
                </a:moveTo>
                <a:lnTo>
                  <a:pt x="0" y="0"/>
                </a:lnTo>
                <a:lnTo>
                  <a:pt x="0" y="2588250"/>
                </a:lnTo>
                <a:lnTo>
                  <a:pt x="825005" y="2588250"/>
                </a:lnTo>
                <a:lnTo>
                  <a:pt x="8250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82571" y="6940741"/>
            <a:ext cx="1091378" cy="1128039"/>
          </a:xfrm>
          <a:custGeom>
            <a:avLst/>
            <a:gdLst/>
            <a:ahLst/>
            <a:cxnLst/>
            <a:rect r="r" b="b" t="t" l="l"/>
            <a:pathLst>
              <a:path h="1128039" w="1091378">
                <a:moveTo>
                  <a:pt x="0" y="0"/>
                </a:moveTo>
                <a:lnTo>
                  <a:pt x="1091379" y="0"/>
                </a:lnTo>
                <a:lnTo>
                  <a:pt x="1091379" y="1128040"/>
                </a:lnTo>
                <a:lnTo>
                  <a:pt x="0" y="1128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6915302">
            <a:off x="14915367" y="7736622"/>
            <a:ext cx="650592" cy="2041074"/>
          </a:xfrm>
          <a:custGeom>
            <a:avLst/>
            <a:gdLst/>
            <a:ahLst/>
            <a:cxnLst/>
            <a:rect r="r" b="b" t="t" l="l"/>
            <a:pathLst>
              <a:path h="2041074" w="650592">
                <a:moveTo>
                  <a:pt x="650593" y="0"/>
                </a:moveTo>
                <a:lnTo>
                  <a:pt x="0" y="0"/>
                </a:lnTo>
                <a:lnTo>
                  <a:pt x="0" y="2041074"/>
                </a:lnTo>
                <a:lnTo>
                  <a:pt x="650593" y="2041074"/>
                </a:lnTo>
                <a:lnTo>
                  <a:pt x="6505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3312576">
            <a:off x="8159999" y="7855364"/>
            <a:ext cx="654718" cy="2054016"/>
          </a:xfrm>
          <a:custGeom>
            <a:avLst/>
            <a:gdLst/>
            <a:ahLst/>
            <a:cxnLst/>
            <a:rect r="r" b="b" t="t" l="l"/>
            <a:pathLst>
              <a:path h="2054016" w="654718">
                <a:moveTo>
                  <a:pt x="654718" y="2054017"/>
                </a:moveTo>
                <a:lnTo>
                  <a:pt x="0" y="2054017"/>
                </a:lnTo>
                <a:lnTo>
                  <a:pt x="0" y="0"/>
                </a:lnTo>
                <a:lnTo>
                  <a:pt x="654718" y="0"/>
                </a:lnTo>
                <a:lnTo>
                  <a:pt x="654718" y="205401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9218" y="4172222"/>
            <a:ext cx="516986" cy="538527"/>
          </a:xfrm>
          <a:custGeom>
            <a:avLst/>
            <a:gdLst/>
            <a:ahLst/>
            <a:cxnLst/>
            <a:rect r="r" b="b" t="t" l="l"/>
            <a:pathLst>
              <a:path h="538527" w="516986">
                <a:moveTo>
                  <a:pt x="0" y="0"/>
                </a:moveTo>
                <a:lnTo>
                  <a:pt x="516986" y="0"/>
                </a:lnTo>
                <a:lnTo>
                  <a:pt x="516986" y="538527"/>
                </a:lnTo>
                <a:lnTo>
                  <a:pt x="0" y="538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8020" y="5520374"/>
            <a:ext cx="571853" cy="571853"/>
          </a:xfrm>
          <a:custGeom>
            <a:avLst/>
            <a:gdLst/>
            <a:ahLst/>
            <a:cxnLst/>
            <a:rect r="r" b="b" t="t" l="l"/>
            <a:pathLst>
              <a:path h="571853" w="571853">
                <a:moveTo>
                  <a:pt x="0" y="0"/>
                </a:moveTo>
                <a:lnTo>
                  <a:pt x="571853" y="0"/>
                </a:lnTo>
                <a:lnTo>
                  <a:pt x="571853" y="571853"/>
                </a:lnTo>
                <a:lnTo>
                  <a:pt x="0" y="5718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09873" y="7054023"/>
            <a:ext cx="565612" cy="565612"/>
          </a:xfrm>
          <a:custGeom>
            <a:avLst/>
            <a:gdLst/>
            <a:ahLst/>
            <a:cxnLst/>
            <a:rect r="r" b="b" t="t" l="l"/>
            <a:pathLst>
              <a:path h="565612" w="565612">
                <a:moveTo>
                  <a:pt x="0" y="0"/>
                </a:moveTo>
                <a:lnTo>
                  <a:pt x="565611" y="0"/>
                </a:lnTo>
                <a:lnTo>
                  <a:pt x="565611" y="565612"/>
                </a:lnTo>
                <a:lnTo>
                  <a:pt x="0" y="565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67158" y="8987830"/>
            <a:ext cx="726241" cy="726241"/>
          </a:xfrm>
          <a:custGeom>
            <a:avLst/>
            <a:gdLst/>
            <a:ahLst/>
            <a:cxnLst/>
            <a:rect r="r" b="b" t="t" l="l"/>
            <a:pathLst>
              <a:path h="726241" w="726241">
                <a:moveTo>
                  <a:pt x="0" y="0"/>
                </a:moveTo>
                <a:lnTo>
                  <a:pt x="726241" y="0"/>
                </a:lnTo>
                <a:lnTo>
                  <a:pt x="726241" y="726242"/>
                </a:lnTo>
                <a:lnTo>
                  <a:pt x="0" y="7262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87358" y="8924445"/>
            <a:ext cx="757790" cy="562328"/>
          </a:xfrm>
          <a:custGeom>
            <a:avLst/>
            <a:gdLst/>
            <a:ahLst/>
            <a:cxnLst/>
            <a:rect r="r" b="b" t="t" l="l"/>
            <a:pathLst>
              <a:path h="562328" w="757790">
                <a:moveTo>
                  <a:pt x="0" y="0"/>
                </a:moveTo>
                <a:lnTo>
                  <a:pt x="757789" y="0"/>
                </a:lnTo>
                <a:lnTo>
                  <a:pt x="757789" y="562328"/>
                </a:lnTo>
                <a:lnTo>
                  <a:pt x="0" y="5623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09687" y="729559"/>
            <a:ext cx="320843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Project Collaboration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Colab Bot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045915"/>
            <a:ext cx="29747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Event Collaboration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Colab 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596" y="3670117"/>
            <a:ext cx="484934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Communication and Networking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+ Colab App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7966" y="5146288"/>
            <a:ext cx="275882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Meeting Summary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+ Colab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5050" y="6604984"/>
            <a:ext cx="359851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Automatic Notifications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+ Colab App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6204" y="8533805"/>
            <a:ext cx="36954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</a:t>
            </a: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ertificate Management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Colab Bot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2730" y="8537133"/>
            <a:ext cx="1869127" cy="138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2654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Scheduling </a:t>
            </a:r>
          </a:p>
          <a:p>
            <a:pPr algn="ctr">
              <a:lnSpc>
                <a:spcPts val="3715"/>
              </a:lnSpc>
            </a:pPr>
            <a:r>
              <a:rPr lang="en-US" sz="2654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Setup</a:t>
            </a:r>
          </a:p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b="true" sz="2654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+ Colab Bot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87646" y="8449521"/>
            <a:ext cx="274297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Progress Tracking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+ Colab 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22908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19200" y="102870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56415"/>
            <a:ext cx="3523234" cy="1500320"/>
            <a:chOff x="0" y="0"/>
            <a:chExt cx="812800" cy="34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Prompt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66320" y="8304102"/>
            <a:ext cx="3155360" cy="1500320"/>
            <a:chOff x="0" y="0"/>
            <a:chExt cx="1541104" cy="7327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104" cy="732768"/>
            </a:xfrm>
            <a:custGeom>
              <a:avLst/>
              <a:gdLst/>
              <a:ahLst/>
              <a:cxnLst/>
              <a:rect r="r" b="b" t="t" l="l"/>
              <a:pathLst>
                <a:path h="732768" w="1541104">
                  <a:moveTo>
                    <a:pt x="0" y="0"/>
                  </a:moveTo>
                  <a:lnTo>
                    <a:pt x="1541104" y="0"/>
                  </a:lnTo>
                  <a:lnTo>
                    <a:pt x="1541104" y="732768"/>
                  </a:lnTo>
                  <a:lnTo>
                    <a:pt x="0" y="732768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104" cy="77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Schedule Retrieval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60536" y="8304102"/>
            <a:ext cx="3111138" cy="1500320"/>
            <a:chOff x="0" y="0"/>
            <a:chExt cx="1519505" cy="7327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9505" cy="732768"/>
            </a:xfrm>
            <a:custGeom>
              <a:avLst/>
              <a:gdLst/>
              <a:ahLst/>
              <a:cxnLst/>
              <a:rect r="r" b="b" t="t" l="l"/>
              <a:pathLst>
                <a:path h="732768" w="1519505">
                  <a:moveTo>
                    <a:pt x="0" y="0"/>
                  </a:moveTo>
                  <a:lnTo>
                    <a:pt x="1519505" y="0"/>
                  </a:lnTo>
                  <a:lnTo>
                    <a:pt x="1519505" y="732768"/>
                  </a:lnTo>
                  <a:lnTo>
                    <a:pt x="0" y="732768"/>
                  </a:lnTo>
                  <a:close/>
                </a:path>
              </a:pathLst>
            </a:custGeom>
            <a:solidFill>
              <a:srgbClr val="FDB3A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19505" cy="77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Availability Verification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54488" y="2956415"/>
            <a:ext cx="3523234" cy="1500320"/>
            <a:chOff x="0" y="0"/>
            <a:chExt cx="812800" cy="3461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Appointment Scheduled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51934" y="3706575"/>
            <a:ext cx="301438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9144000" y="7190167"/>
            <a:ext cx="0" cy="11139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10721680" y="9054261"/>
            <a:ext cx="2638856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4916105" y="7018554"/>
            <a:ext cx="9525" cy="128554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7566320" y="2956415"/>
            <a:ext cx="3155360" cy="1500320"/>
            <a:chOff x="0" y="0"/>
            <a:chExt cx="1541104" cy="7327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104" cy="732768"/>
            </a:xfrm>
            <a:custGeom>
              <a:avLst/>
              <a:gdLst/>
              <a:ahLst/>
              <a:cxnLst/>
              <a:rect r="r" b="b" t="t" l="l"/>
              <a:pathLst>
                <a:path h="732768" w="1541104">
                  <a:moveTo>
                    <a:pt x="0" y="0"/>
                  </a:moveTo>
                  <a:lnTo>
                    <a:pt x="1541104" y="0"/>
                  </a:lnTo>
                  <a:lnTo>
                    <a:pt x="1541104" y="732768"/>
                  </a:lnTo>
                  <a:lnTo>
                    <a:pt x="0" y="732768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104" cy="77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Preprocessing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9144000" y="4456735"/>
            <a:ext cx="0" cy="81866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121549" y="5275395"/>
            <a:ext cx="2044902" cy="1914772"/>
          </a:xfrm>
          <a:custGeom>
            <a:avLst/>
            <a:gdLst/>
            <a:ahLst/>
            <a:cxnLst/>
            <a:rect r="r" b="b" t="t" l="l"/>
            <a:pathLst>
              <a:path h="1914772" w="2044902">
                <a:moveTo>
                  <a:pt x="0" y="0"/>
                </a:moveTo>
                <a:lnTo>
                  <a:pt x="2044902" y="0"/>
                </a:lnTo>
                <a:lnTo>
                  <a:pt x="2044902" y="1914772"/>
                </a:lnTo>
                <a:lnTo>
                  <a:pt x="0" y="1914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14925630" y="4456735"/>
            <a:ext cx="0" cy="1304183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237404" y="5694658"/>
            <a:ext cx="1376451" cy="1323896"/>
          </a:xfrm>
          <a:custGeom>
            <a:avLst/>
            <a:gdLst/>
            <a:ahLst/>
            <a:cxnLst/>
            <a:rect r="r" b="b" t="t" l="l"/>
            <a:pathLst>
              <a:path h="1323896" w="1376451">
                <a:moveTo>
                  <a:pt x="0" y="0"/>
                </a:moveTo>
                <a:lnTo>
                  <a:pt x="1376452" y="0"/>
                </a:lnTo>
                <a:lnTo>
                  <a:pt x="1376452" y="1323896"/>
                </a:lnTo>
                <a:lnTo>
                  <a:pt x="0" y="132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088850" y="298940"/>
            <a:ext cx="1258005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b="true" sz="9000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Scheduling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9812" r="0" b="812"/>
          <a:stretch>
            <a:fillRect/>
          </a:stretch>
        </p:blipFill>
        <p:spPr>
          <a:xfrm flipH="false" flipV="false" rot="0">
            <a:off x="0" y="71438"/>
            <a:ext cx="18288000" cy="1021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22908" cy="10287000"/>
          </a:xfrm>
          <a:prstGeom prst="rect">
            <a:avLst/>
          </a:prstGeom>
          <a:solidFill>
            <a:srgbClr val="086C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19200" y="1028700"/>
            <a:ext cx="974300" cy="713896"/>
          </a:xfrm>
          <a:custGeom>
            <a:avLst/>
            <a:gdLst/>
            <a:ahLst/>
            <a:cxnLst/>
            <a:rect r="r" b="b" t="t" l="l"/>
            <a:pathLst>
              <a:path h="713896" w="974300">
                <a:moveTo>
                  <a:pt x="0" y="0"/>
                </a:moveTo>
                <a:lnTo>
                  <a:pt x="974300" y="0"/>
                </a:lnTo>
                <a:lnTo>
                  <a:pt x="974300" y="713896"/>
                </a:lnTo>
                <a:lnTo>
                  <a:pt x="0" y="71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0295" y="4497887"/>
            <a:ext cx="3542662" cy="1187652"/>
            <a:chOff x="0" y="0"/>
            <a:chExt cx="817282" cy="273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7282" cy="273988"/>
            </a:xfrm>
            <a:custGeom>
              <a:avLst/>
              <a:gdLst/>
              <a:ahLst/>
              <a:cxnLst/>
              <a:rect r="r" b="b" t="t" l="l"/>
              <a:pathLst>
                <a:path h="273988" w="817282">
                  <a:moveTo>
                    <a:pt x="0" y="0"/>
                  </a:moveTo>
                  <a:lnTo>
                    <a:pt x="817282" y="0"/>
                  </a:lnTo>
                  <a:lnTo>
                    <a:pt x="817282" y="273988"/>
                  </a:lnTo>
                  <a:lnTo>
                    <a:pt x="0" y="273988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7282" cy="321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 Profile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Data Collection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37796" y="5685539"/>
            <a:ext cx="3155360" cy="553019"/>
            <a:chOff x="0" y="0"/>
            <a:chExt cx="1541104" cy="270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104" cy="270099"/>
            </a:xfrm>
            <a:custGeom>
              <a:avLst/>
              <a:gdLst/>
              <a:ahLst/>
              <a:cxnLst/>
              <a:rect r="r" b="b" t="t" l="l"/>
              <a:pathLst>
                <a:path h="270099" w="1541104">
                  <a:moveTo>
                    <a:pt x="0" y="0"/>
                  </a:moveTo>
                  <a:lnTo>
                    <a:pt x="1541104" y="0"/>
                  </a:lnTo>
                  <a:lnTo>
                    <a:pt x="1541104" y="270099"/>
                  </a:lnTo>
                  <a:lnTo>
                    <a:pt x="0" y="270099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104" cy="308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Project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96359" y="6376661"/>
            <a:ext cx="1318739" cy="1318739"/>
          </a:xfrm>
          <a:custGeom>
            <a:avLst/>
            <a:gdLst/>
            <a:ahLst/>
            <a:cxnLst/>
            <a:rect r="r" b="b" t="t" l="l"/>
            <a:pathLst>
              <a:path h="1318739" w="1318739">
                <a:moveTo>
                  <a:pt x="0" y="0"/>
                </a:moveTo>
                <a:lnTo>
                  <a:pt x="1318739" y="0"/>
                </a:lnTo>
                <a:lnTo>
                  <a:pt x="1318739" y="1318739"/>
                </a:lnTo>
                <a:lnTo>
                  <a:pt x="0" y="131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53972" y="379173"/>
            <a:ext cx="12580057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Project and Events Collaboration Recommendation System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281625" y="5685539"/>
            <a:ext cx="9714" cy="75160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7715098" y="5962048"/>
            <a:ext cx="2022698" cy="107398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9728703" y="6635772"/>
            <a:ext cx="3155360" cy="659578"/>
            <a:chOff x="0" y="0"/>
            <a:chExt cx="1541104" cy="3221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104" cy="322143"/>
            </a:xfrm>
            <a:custGeom>
              <a:avLst/>
              <a:gdLst/>
              <a:ahLst/>
              <a:cxnLst/>
              <a:rect r="r" b="b" t="t" l="l"/>
              <a:pathLst>
                <a:path h="322143" w="1541104">
                  <a:moveTo>
                    <a:pt x="0" y="0"/>
                  </a:moveTo>
                  <a:lnTo>
                    <a:pt x="1541104" y="0"/>
                  </a:lnTo>
                  <a:lnTo>
                    <a:pt x="1541104" y="322143"/>
                  </a:lnTo>
                  <a:lnTo>
                    <a:pt x="0" y="322143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104" cy="360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Event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28703" y="7695400"/>
            <a:ext cx="3155360" cy="723557"/>
            <a:chOff x="0" y="0"/>
            <a:chExt cx="1541104" cy="3533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104" cy="353391"/>
            </a:xfrm>
            <a:custGeom>
              <a:avLst/>
              <a:gdLst/>
              <a:ahLst/>
              <a:cxnLst/>
              <a:rect r="r" b="b" t="t" l="l"/>
              <a:pathLst>
                <a:path h="353391" w="1541104">
                  <a:moveTo>
                    <a:pt x="0" y="0"/>
                  </a:moveTo>
                  <a:lnTo>
                    <a:pt x="1541104" y="0"/>
                  </a:lnTo>
                  <a:lnTo>
                    <a:pt x="1541104" y="353391"/>
                  </a:lnTo>
                  <a:lnTo>
                    <a:pt x="0" y="353391"/>
                  </a:lnTo>
                  <a:close/>
                </a:path>
              </a:pathLst>
            </a:custGeom>
            <a:solidFill>
              <a:srgbClr val="99C5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104" cy="391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Collaboration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7715098" y="6965561"/>
            <a:ext cx="2013605" cy="7047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12893156" y="5962048"/>
            <a:ext cx="1219632" cy="105030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7715098" y="7036031"/>
            <a:ext cx="2013605" cy="102114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529723" y="6437141"/>
            <a:ext cx="3523234" cy="1150419"/>
            <a:chOff x="0" y="0"/>
            <a:chExt cx="812800" cy="2653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65398"/>
            </a:xfrm>
            <a:custGeom>
              <a:avLst/>
              <a:gdLst/>
              <a:ahLst/>
              <a:cxnLst/>
              <a:rect r="r" b="b" t="t" l="l"/>
              <a:pathLst>
                <a:path h="2653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5398"/>
                  </a:lnTo>
                  <a:lnTo>
                    <a:pt x="0" y="265398"/>
                  </a:ln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303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Data Preprocessing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5052956" y="7012350"/>
            <a:ext cx="1343403" cy="2368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6105132" y="4590355"/>
            <a:ext cx="1863094" cy="895485"/>
            <a:chOff x="0" y="0"/>
            <a:chExt cx="909951" cy="4373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951" cy="437362"/>
            </a:xfrm>
            <a:custGeom>
              <a:avLst/>
              <a:gdLst/>
              <a:ahLst/>
              <a:cxnLst/>
              <a:rect r="r" b="b" t="t" l="l"/>
              <a:pathLst>
                <a:path h="437362" w="909951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Recommendation Engine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374836" y="3857555"/>
            <a:ext cx="1863094" cy="895485"/>
            <a:chOff x="0" y="0"/>
            <a:chExt cx="909951" cy="4373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9951" cy="437362"/>
            </a:xfrm>
            <a:custGeom>
              <a:avLst/>
              <a:gdLst/>
              <a:ahLst/>
              <a:cxnLst/>
              <a:rect r="r" b="b" t="t" l="l"/>
              <a:pathLst>
                <a:path h="437362" w="909951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Recommendation Outputs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112788" y="6779779"/>
            <a:ext cx="2392139" cy="465142"/>
            <a:chOff x="0" y="0"/>
            <a:chExt cx="1168340" cy="22717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68341" cy="227179"/>
            </a:xfrm>
            <a:custGeom>
              <a:avLst/>
              <a:gdLst/>
              <a:ahLst/>
              <a:cxnLst/>
              <a:rect r="r" b="b" t="t" l="l"/>
              <a:pathLst>
                <a:path h="227179" w="1168341">
                  <a:moveTo>
                    <a:pt x="0" y="0"/>
                  </a:moveTo>
                  <a:lnTo>
                    <a:pt x="1168341" y="0"/>
                  </a:lnTo>
                  <a:lnTo>
                    <a:pt x="1168341" y="227179"/>
                  </a:lnTo>
                  <a:lnTo>
                    <a:pt x="0" y="227179"/>
                  </a:lnTo>
                  <a:close/>
                </a:path>
              </a:pathLst>
            </a:custGeom>
            <a:solidFill>
              <a:srgbClr val="FDB3A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168340" cy="26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Feedback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2884063" y="6965561"/>
            <a:ext cx="1228725" cy="4678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V="true">
            <a:off x="12884063" y="7012350"/>
            <a:ext cx="1228725" cy="104482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15308858" y="7244921"/>
            <a:ext cx="0" cy="158585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7036679" y="8830779"/>
            <a:ext cx="8272179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7036679" y="7695400"/>
            <a:ext cx="19050" cy="113537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1306383" y="8519788"/>
            <a:ext cx="1863094" cy="621982"/>
            <a:chOff x="0" y="0"/>
            <a:chExt cx="909951" cy="30378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09951" cy="303781"/>
            </a:xfrm>
            <a:custGeom>
              <a:avLst/>
              <a:gdLst/>
              <a:ahLst/>
              <a:cxnLst/>
              <a:rect r="r" b="b" t="t" l="l"/>
              <a:pathLst>
                <a:path h="303781" w="909951">
                  <a:moveTo>
                    <a:pt x="0" y="0"/>
                  </a:moveTo>
                  <a:lnTo>
                    <a:pt x="909951" y="0"/>
                  </a:lnTo>
                  <a:lnTo>
                    <a:pt x="909951" y="303781"/>
                  </a:lnTo>
                  <a:lnTo>
                    <a:pt x="0" y="303781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909951" cy="33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Feedback Loop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7036679" y="5485840"/>
            <a:ext cx="19050" cy="89082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11306383" y="4753040"/>
            <a:ext cx="9093" cy="93249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3464140" y="3092068"/>
            <a:ext cx="3327487" cy="2111378"/>
            <a:chOff x="0" y="0"/>
            <a:chExt cx="876375" cy="55608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76375" cy="556083"/>
            </a:xfrm>
            <a:custGeom>
              <a:avLst/>
              <a:gdLst/>
              <a:ahLst/>
              <a:cxnLst/>
              <a:rect r="r" b="b" t="t" l="l"/>
              <a:pathLst>
                <a:path h="556083" w="876375">
                  <a:moveTo>
                    <a:pt x="118660" y="0"/>
                  </a:moveTo>
                  <a:lnTo>
                    <a:pt x="757716" y="0"/>
                  </a:lnTo>
                  <a:cubicBezTo>
                    <a:pt x="789186" y="0"/>
                    <a:pt x="819368" y="12502"/>
                    <a:pt x="841621" y="34755"/>
                  </a:cubicBezTo>
                  <a:cubicBezTo>
                    <a:pt x="863874" y="57008"/>
                    <a:pt x="876375" y="87189"/>
                    <a:pt x="876375" y="118660"/>
                  </a:cubicBezTo>
                  <a:lnTo>
                    <a:pt x="876375" y="437423"/>
                  </a:lnTo>
                  <a:cubicBezTo>
                    <a:pt x="876375" y="468894"/>
                    <a:pt x="863874" y="499075"/>
                    <a:pt x="841621" y="521328"/>
                  </a:cubicBezTo>
                  <a:cubicBezTo>
                    <a:pt x="819368" y="543581"/>
                    <a:pt x="789186" y="556083"/>
                    <a:pt x="757716" y="556083"/>
                  </a:cubicBezTo>
                  <a:lnTo>
                    <a:pt x="118660" y="556083"/>
                  </a:lnTo>
                  <a:cubicBezTo>
                    <a:pt x="87189" y="556083"/>
                    <a:pt x="57008" y="543581"/>
                    <a:pt x="34755" y="521328"/>
                  </a:cubicBezTo>
                  <a:cubicBezTo>
                    <a:pt x="12502" y="499075"/>
                    <a:pt x="0" y="468894"/>
                    <a:pt x="0" y="437423"/>
                  </a:cubicBezTo>
                  <a:lnTo>
                    <a:pt x="0" y="118660"/>
                  </a:lnTo>
                  <a:cubicBezTo>
                    <a:pt x="0" y="87189"/>
                    <a:pt x="12502" y="57008"/>
                    <a:pt x="34755" y="34755"/>
                  </a:cubicBezTo>
                  <a:cubicBezTo>
                    <a:pt x="57008" y="12502"/>
                    <a:pt x="87189" y="0"/>
                    <a:pt x="118660" y="0"/>
                  </a:cubicBezTo>
                  <a:close/>
                </a:path>
              </a:pathLst>
            </a:custGeom>
            <a:solidFill>
              <a:srgbClr val="086CF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76375" cy="59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Event  Suggestions</a:t>
              </a:r>
            </a:p>
            <a:p>
              <a:pPr algn="ctr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Project Creation and Description</a:t>
              </a:r>
            </a:p>
            <a:p>
              <a:pPr algn="ctr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Collaboration Ideas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V="true">
            <a:off x="12237930" y="4147757"/>
            <a:ext cx="1226209" cy="15754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 flipV="true">
            <a:off x="11306383" y="6238558"/>
            <a:ext cx="9093" cy="39721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11306383" y="7295350"/>
            <a:ext cx="0" cy="400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DAGSBLCOFj4</dc:identifier>
  <dcterms:modified xsi:type="dcterms:W3CDTF">2011-08-01T06:04:30Z</dcterms:modified>
  <cp:revision>1</cp:revision>
  <dc:title>Ctrl+Alt+Colab</dc:title>
</cp:coreProperties>
</file>